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2" r:id="rId2"/>
    <p:sldId id="273" r:id="rId3"/>
    <p:sldId id="274" r:id="rId4"/>
  </p:sldIdLst>
  <p:sldSz cx="12192000" cy="6858000"/>
  <p:notesSz cx="6807200" cy="9939338"/>
  <p:photoAlbum layout="4pic" frame="frameStyle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03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02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22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57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04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2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44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72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3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1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8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91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90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6A481-ADD8-401F-B7C8-C95165F3967F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4E034B-C304-4105-AC2A-4A3208A18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07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（カラーガード）明るいやまがた広報リレー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3550" y="933450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IMG_673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 descr="（音楽隊）明るいやまがた広報リレー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3543300"/>
            <a:ext cx="31686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図 4" descr="(白バイ隊員）明るいやまがた広報リレーfb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63" y="3543300"/>
            <a:ext cx="4383087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228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山工杉浦さん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7300" y="4572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IMG_山工茂木さん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4700" y="4572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 descr="パトカー出発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3543300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図 4" descr="横断幕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897313"/>
            <a:ext cx="5638800" cy="214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805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柴田さんF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457200"/>
            <a:ext cx="3941763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正方形/長方形 2"/>
          <p:cNvSpPr/>
          <p:nvPr isPhoto="1"/>
        </p:nvSpPr>
        <p:spPr>
          <a:xfrm>
            <a:off x="6210300" y="457200"/>
            <a:ext cx="5638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ja-JP" altLang="en-US" sz="3200" smtClean="0"/>
              <a:t>テキスト ボックス</a:t>
            </a:r>
            <a:endParaRPr lang="ja-JP" altLang="en-US" sz="3200"/>
          </a:p>
        </p:txBody>
      </p:sp>
      <p:sp>
        <p:nvSpPr>
          <p:cNvPr id="4" name="正方形/長方形 3"/>
          <p:cNvSpPr/>
          <p:nvPr isPhoto="1"/>
        </p:nvSpPr>
        <p:spPr>
          <a:xfrm>
            <a:off x="342900" y="3543300"/>
            <a:ext cx="5638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ja-JP" altLang="en-US" sz="3200" smtClean="0"/>
              <a:t>テキスト ボックス</a:t>
            </a:r>
            <a:endParaRPr lang="ja-JP" altLang="en-US" sz="3200"/>
          </a:p>
        </p:txBody>
      </p:sp>
      <p:sp>
        <p:nvSpPr>
          <p:cNvPr id="5" name="正方形/長方形 4"/>
          <p:cNvSpPr/>
          <p:nvPr isPhoto="1"/>
        </p:nvSpPr>
        <p:spPr>
          <a:xfrm>
            <a:off x="6210300" y="3543300"/>
            <a:ext cx="5638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ja-JP" altLang="en-US" sz="3200" smtClean="0"/>
              <a:t>テキスト ボックス</a:t>
            </a:r>
            <a:endParaRPr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358473353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6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Arial</vt:lpstr>
      <vt:lpstr>Century Gothic</vt:lpstr>
      <vt:lpstr>Wingdings 3</vt:lpstr>
      <vt:lpstr>ウィスプ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2</cp:revision>
  <cp:lastPrinted>2022-09-02T04:20:42Z</cp:lastPrinted>
  <dcterms:created xsi:type="dcterms:W3CDTF">2022-09-02T04:19:02Z</dcterms:created>
  <dcterms:modified xsi:type="dcterms:W3CDTF">2022-09-02T05:38:22Z</dcterms:modified>
</cp:coreProperties>
</file>